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0"/>
  </p:notesMasterIdLst>
  <p:sldIdLst>
    <p:sldId id="272" r:id="rId5"/>
    <p:sldId id="271" r:id="rId6"/>
    <p:sldId id="273" r:id="rId7"/>
    <p:sldId id="266" r:id="rId8"/>
    <p:sldId id="270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15086-06BC-4F78-B508-4E1F94CCB86B}" type="datetimeFigureOut">
              <a:rPr lang="en-US" smtClean="0"/>
              <a:t>12/30/2023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4AFE6-52F8-436F-9DAC-607E2BE5A9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3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85BB-8327-437A-900F-6A3DB7A5ABC9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A0BC-E7BB-4D55-8710-E8474A66771E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A1C5-682A-4617-9A91-5759A79A935B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FD0D0-99D2-4A10-AC62-6E2E6CF7A9EE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EDF-EB2B-4F7F-B2DF-97C28C8FCBC9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0351-56D7-412F-9F2E-17819DF3B01D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068B-C601-4124-944A-AED7D3FD7517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A73-7818-460B-8F62-87CD8A1DAD1A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8665-A302-4073-9097-DCE6BA8A5D14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878A-9A6C-446F-AE2D-FA0E8037C59B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87-D9F1-45E2-A621-A964456C9C51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D98-6779-42E9-AA36-C6D6C2CA339B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4117-4E55-454A-B008-5B316A3C4A1E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85336-EDD6-4B11-BDCB-D9716D9D0CAD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B30B-3EA6-4689-8E7C-D798375DFD60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E6C6-E680-4C09-9A82-6D6D4A458B45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BBFA-E374-465F-B18D-F6CE71921593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8D89FA6-8D64-42DE-8A02-4A6662349BFD}" type="datetime1">
              <a:rPr lang="en-US" smtClean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95CF9-1BCF-0706-2DD4-272B3F14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261FC-FA71-21D1-373C-D0C175CF4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5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9EC-6775-1FD3-0A2B-5ABC8AA0A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A1B582-F0E5-61F2-98A4-C7D2A83C6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08" y="0"/>
            <a:ext cx="122164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434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A4890-DDED-5502-4E08-4B062F33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EF0961-49BB-8084-7396-9FDEC87A8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15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979" y="202223"/>
            <a:ext cx="9734673" cy="288277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Bible way, the truth of god and the doctrine of jesus christ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568581"/>
            <a:ext cx="4323624" cy="260361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Titus 2:6,7</a:t>
            </a:r>
          </a:p>
          <a:p>
            <a:r>
              <a:rPr lang="en-US" sz="3600" dirty="0">
                <a:solidFill>
                  <a:schemeClr val="tx1"/>
                </a:solidFill>
              </a:rPr>
              <a:t>Ephesians 4:14</a:t>
            </a:r>
          </a:p>
          <a:p>
            <a:r>
              <a:rPr lang="en-US" sz="3600" dirty="0">
                <a:solidFill>
                  <a:schemeClr val="tx1"/>
                </a:solidFill>
              </a:rPr>
              <a:t>Colossians 2:22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695BE39-B518-2867-D0D8-CD6FFB7042DC}"/>
              </a:ext>
            </a:extLst>
          </p:cNvPr>
          <p:cNvSpPr txBox="1">
            <a:spLocks/>
          </p:cNvSpPr>
          <p:nvPr/>
        </p:nvSpPr>
        <p:spPr>
          <a:xfrm>
            <a:off x="7184166" y="3568580"/>
            <a:ext cx="4323624" cy="26036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/>
                </a:solidFill>
              </a:rPr>
              <a:t>Matthew 15:9</a:t>
            </a:r>
          </a:p>
          <a:p>
            <a:r>
              <a:rPr lang="en-US" sz="3600" dirty="0">
                <a:solidFill>
                  <a:schemeClr val="tx1"/>
                </a:solidFill>
              </a:rPr>
              <a:t>Hebrews 13:9</a:t>
            </a:r>
          </a:p>
          <a:p>
            <a:r>
              <a:rPr lang="en-US" sz="3600" dirty="0">
                <a:solidFill>
                  <a:schemeClr val="tx1"/>
                </a:solidFill>
              </a:rPr>
              <a:t>Leviticus 10:1,2</a:t>
            </a:r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851" y="1257301"/>
            <a:ext cx="8534400" cy="4828606"/>
          </a:xfrm>
        </p:spPr>
        <p:txBody>
          <a:bodyPr>
            <a:norm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Titus 2:1 “speak the things which are proper for sound doctrine:"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2 John 9 “ the doctrine of Christ”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Titus 2:8  "sound speech that cannot be condemned."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5:28 “you have filled Jerusalem with your doctrine”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51" y="298777"/>
            <a:ext cx="8534400" cy="835431"/>
          </a:xfrm>
        </p:spPr>
        <p:txBody>
          <a:bodyPr>
            <a:norm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 doctrine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158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851" y="1257301"/>
            <a:ext cx="10183080" cy="4828606"/>
          </a:xfrm>
        </p:spPr>
        <p:txBody>
          <a:bodyPr>
            <a:normAutofit lnSpcReduction="1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Proverbs 4:2 “I give you good doctrine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Psalm 12:6 “words of the Lord {are} pure words”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Psalm 119:140 “Your word {is} very pure;”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1 Timothy 4:6 “a good minister"  "good doctrine."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2 Peter 2:1 “secretly bring in destructive heresies”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51" y="298777"/>
            <a:ext cx="8534400" cy="835431"/>
          </a:xfrm>
        </p:spPr>
        <p:txBody>
          <a:bodyPr>
            <a:norm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doctrine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6116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851" y="1028700"/>
            <a:ext cx="10183080" cy="5460023"/>
          </a:xfrm>
        </p:spPr>
        <p:txBody>
          <a:bodyPr>
            <a:normAutofit fontScale="85000" lnSpcReduction="2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Psalm 37:23 “steps of a {good} man are ordered by the Lord…He delights in his way." 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Psalm 119:30 "I have chosen the way of truth”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2 Peter 2:2 “the way of truth will be blasphemed."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Acts 19:9 “spoke evil of THE WAY”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Isaiah 8:11 “I should not walk in the way of this people,..."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1 Samuel 12:23 “ teach you the good and the right way."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Proverbs 14:12 “seems right” “end {is} the way of death."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51" y="298777"/>
            <a:ext cx="8534400" cy="835431"/>
          </a:xfrm>
        </p:spPr>
        <p:txBody>
          <a:bodyPr>
            <a:norm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way &amp; my way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3982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851" y="1028700"/>
            <a:ext cx="10183080" cy="5460023"/>
          </a:xfrm>
        </p:spPr>
        <p:txBody>
          <a:bodyPr>
            <a:normAutofit fontScale="92500" lnSpcReduction="20000"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Psalm 119:104 “Through Your precepts I get understanding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Psalm 119:128 "all {Your} precepts {concerning} all {things} I consider {to be} right”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Haggai 1:7  "Consider your ways!"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Psalm 36:4 “He does not abhor evil."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Romans 3:12 “none who does good, no, not one.“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Proverbs 2:20 “walk in THE WAY of goodness”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</a:rPr>
              <a:t>Hosea 4:9 “I will punish them for THEIR WAYS”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51" y="298777"/>
            <a:ext cx="8534400" cy="835431"/>
          </a:xfrm>
        </p:spPr>
        <p:txBody>
          <a:bodyPr>
            <a:norm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Hate every false way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5015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2EAF9-9B66-6D20-81D8-30F0E4A61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58" y="574756"/>
            <a:ext cx="8534400" cy="1157330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25:4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C1695-753C-8A98-7D43-CB9E0BCDF2D0}"/>
              </a:ext>
            </a:extLst>
          </p:cNvPr>
          <p:cNvSpPr txBox="1"/>
          <p:nvPr/>
        </p:nvSpPr>
        <p:spPr>
          <a:xfrm>
            <a:off x="1371600" y="1872762"/>
            <a:ext cx="8616462" cy="3911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6600" i="1" dirty="0"/>
              <a:t>"Show me Your ways, O Lord; Teach me </a:t>
            </a:r>
            <a:r>
              <a:rPr lang="en-US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PATHS</a:t>
            </a:r>
            <a:r>
              <a:rPr lang="en-US" sz="6600" i="1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1594249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851" y="1028700"/>
            <a:ext cx="10183080" cy="5460023"/>
          </a:xfrm>
        </p:spPr>
        <p:txBody>
          <a:bodyPr>
            <a:no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Jeremiah 10:23 “not in man who walks to direct his own steps."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1 Kings 8:36 “teach them the good way in which they should walk..."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Psalm 18:30;22:31 “His way {is} perfect”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4000" dirty="0">
                <a:solidFill>
                  <a:schemeClr val="tx1"/>
                </a:solidFill>
              </a:rPr>
              <a:t>Psalm 19:7 “law of the Lord {is} perfect”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51" y="298777"/>
            <a:ext cx="8534400" cy="835431"/>
          </a:xfrm>
        </p:spPr>
        <p:txBody>
          <a:bodyPr>
            <a:norm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Cannot devise his own way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1883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285" y="1503486"/>
            <a:ext cx="10183080" cy="4721470"/>
          </a:xfrm>
        </p:spPr>
        <p:txBody>
          <a:bodyPr>
            <a:no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32:38,39 “ I will give them </a:t>
            </a:r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HEART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WAY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18:26 “explained to him </a:t>
            </a:r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WAY OF GOD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more accurately." 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32:35 “ I did not command them, nor did it come into My mind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17:5 “.Cursed {is} the man who TRUSTS IN MAN..."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666" y="289986"/>
            <a:ext cx="10675449" cy="1213500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them one way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898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418" b="6313"/>
          <a:stretch/>
        </p:blipFill>
        <p:spPr>
          <a:xfrm>
            <a:off x="3175" y="0"/>
            <a:ext cx="1219200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66" y="1503486"/>
            <a:ext cx="10946668" cy="4721470"/>
          </a:xfrm>
        </p:spPr>
        <p:txBody>
          <a:bodyPr>
            <a:noAutofit/>
          </a:bodyPr>
          <a:lstStyle/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INFALLIBLE  way to KNOW what is RIGHT and what is WRONG!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 children to school to learn:  2 + 2 = 4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 children  to Bible classes to learn: 2 + 2 = 5,6,7,8</a:t>
            </a:r>
          </a:p>
          <a:p>
            <a:pPr>
              <a:buSzPct val="70000"/>
              <a:buFont typeface="Century Gothic" panose="020B0502020202020204" pitchFamily="34" charset="0"/>
              <a:buChar char="►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GOT to be CONSISTENT in our reasoning!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666" y="289986"/>
            <a:ext cx="10675449" cy="1213500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standard the bible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8075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-3175" y="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979" y="202222"/>
            <a:ext cx="9734673" cy="433351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Any Preacher who says you can’t take the bible alone and follow it and become a Christian is wrong!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450" y="5168782"/>
            <a:ext cx="4323624" cy="70449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1 John 4:1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695BE39-B518-2867-D0D8-CD6FFB7042DC}"/>
              </a:ext>
            </a:extLst>
          </p:cNvPr>
          <p:cNvSpPr txBox="1">
            <a:spLocks/>
          </p:cNvSpPr>
          <p:nvPr/>
        </p:nvSpPr>
        <p:spPr>
          <a:xfrm>
            <a:off x="7184166" y="5063263"/>
            <a:ext cx="4323624" cy="704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/>
                </a:solidFill>
              </a:rPr>
              <a:t>Matthew 7:15</a:t>
            </a:r>
          </a:p>
        </p:txBody>
      </p:sp>
    </p:spTree>
    <p:extLst>
      <p:ext uri="{BB962C8B-B14F-4D97-AF65-F5344CB8AC3E}">
        <p14:creationId xmlns:p14="http://schemas.microsoft.com/office/powerpoint/2010/main" val="2407422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068" y="3028402"/>
            <a:ext cx="3863423" cy="102100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Leaves the LORD OUT OF IT!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695BE39-B518-2867-D0D8-CD6FFB7042DC}"/>
              </a:ext>
            </a:extLst>
          </p:cNvPr>
          <p:cNvSpPr txBox="1">
            <a:spLocks/>
          </p:cNvSpPr>
          <p:nvPr/>
        </p:nvSpPr>
        <p:spPr>
          <a:xfrm>
            <a:off x="603068" y="4369777"/>
            <a:ext cx="4323624" cy="19694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/>
                </a:solidFill>
              </a:rPr>
              <a:t>Start believing this &amp; there is no end to it!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9B319B-AA52-A719-1E08-5271E9B3EC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05" b="7052"/>
          <a:stretch/>
        </p:blipFill>
        <p:spPr>
          <a:xfrm>
            <a:off x="5000384" y="404460"/>
            <a:ext cx="6858000" cy="546881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C57008C-7F34-2A40-FF16-4C0A2F852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068" y="404460"/>
            <a:ext cx="4397316" cy="2303571"/>
          </a:xfrm>
        </p:spPr>
        <p:txBody>
          <a:bodyPr>
            <a:normAutofit/>
          </a:bodyPr>
          <a:lstStyle/>
          <a:p>
            <a:r>
              <a:rPr lang="en-US" sz="3600" cap="none" dirty="0"/>
              <a:t>It is Wrong to tell people to go your way and I will go mine!</a:t>
            </a:r>
          </a:p>
        </p:txBody>
      </p:sp>
    </p:spTree>
    <p:extLst>
      <p:ext uri="{BB962C8B-B14F-4D97-AF65-F5344CB8AC3E}">
        <p14:creationId xmlns:p14="http://schemas.microsoft.com/office/powerpoint/2010/main" val="191886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34E32-7461-3429-C0C5-4E22ABBCB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2221199"/>
          </a:xfrm>
        </p:spPr>
        <p:txBody>
          <a:bodyPr/>
          <a:lstStyle/>
          <a:p>
            <a:pPr algn="ctr"/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 aside OUR WAYS</a:t>
            </a:r>
            <a:b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b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Accept GOD’S WAY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09BC745-8BB7-51D1-81E9-FB8B69C880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2569" y="0"/>
            <a:ext cx="6857999" cy="439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04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B414F3-C833-4395-8C69-0E806C5181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5FDEB4C-941C-4EBE-9462-062D8A0ADE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B8EF33-82AA-4779-AFAA-C56669D00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 design</Template>
  <TotalTime>204</TotalTime>
  <Words>567</Words>
  <Application>Microsoft Office PowerPoint</Application>
  <PresentationFormat>Widescreen</PresentationFormat>
  <Paragraphs>58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Bible way, the truth of god and the doctrine of jesus christ</vt:lpstr>
      <vt:lpstr>Sound doctrine</vt:lpstr>
      <vt:lpstr>good doctrine</vt:lpstr>
      <vt:lpstr>Your way &amp; my way</vt:lpstr>
      <vt:lpstr>Hate every false way</vt:lpstr>
      <vt:lpstr>Psalm 25:4</vt:lpstr>
      <vt:lpstr>Cannot devise his own way</vt:lpstr>
      <vt:lpstr>Give them one way</vt:lpstr>
      <vt:lpstr>Our standard the bible</vt:lpstr>
      <vt:lpstr>Any Preacher who says you can’t take the bible alone and follow it and become a Christian is wrong!</vt:lpstr>
      <vt:lpstr>It is Wrong to tell people to go your way and I will go mine!</vt:lpstr>
      <vt:lpstr>Lay aside OUR WAYS and Accept GOD’S 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Gailen Evans</dc:creator>
  <cp:lastModifiedBy>Gailen Evans</cp:lastModifiedBy>
  <cp:revision>14</cp:revision>
  <dcterms:created xsi:type="dcterms:W3CDTF">2023-12-30T21:58:11Z</dcterms:created>
  <dcterms:modified xsi:type="dcterms:W3CDTF">2023-12-31T01:22:18Z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